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7" r:id="rId3"/>
    <p:sldId id="278" r:id="rId4"/>
    <p:sldId id="279" r:id="rId5"/>
    <p:sldId id="281" r:id="rId6"/>
    <p:sldId id="280" r:id="rId7"/>
    <p:sldId id="282" r:id="rId8"/>
    <p:sldId id="283" r:id="rId9"/>
    <p:sldId id="284" r:id="rId10"/>
    <p:sldId id="285" r:id="rId11"/>
    <p:sldId id="266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A1CA0-FDA9-4D68-9372-8472A0F6C1FF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EF8D2-759B-40BA-8C9B-F0A844AE59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002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50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68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60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539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445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291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8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55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487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304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264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A40D9-1B4E-41CF-B5F5-AE8BF97A9208}" type="datetimeFigureOut">
              <a:rPr lang="en-AU" smtClean="0"/>
              <a:t>21/07/2013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7F06-2BDC-4998-B3D9-160E0C89FAB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01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5589240"/>
            <a:ext cx="2592288" cy="1080120"/>
          </a:xfrm>
        </p:spPr>
        <p:txBody>
          <a:bodyPr>
            <a:normAutofit/>
          </a:bodyPr>
          <a:lstStyle/>
          <a:p>
            <a:r>
              <a:rPr lang="en-AU" sz="3200" i="1" dirty="0" smtClean="0"/>
              <a:t>John </a:t>
            </a:r>
            <a:r>
              <a:rPr lang="en-AU" sz="3200" i="1" dirty="0"/>
              <a:t>9</a:t>
            </a:r>
            <a:r>
              <a:rPr lang="en-AU" sz="3200" i="1" dirty="0" smtClean="0"/>
              <a:t/>
            </a:r>
            <a:br>
              <a:rPr lang="en-AU" sz="3200" i="1" dirty="0" smtClean="0"/>
            </a:br>
            <a:r>
              <a:rPr lang="en-AU" sz="3200" i="1" dirty="0" smtClean="0"/>
              <a:t>Rod Thom</a:t>
            </a:r>
            <a:endParaRPr lang="en-AU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1259632" y="5733255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i="1" dirty="0" smtClean="0"/>
              <a:t>“</a:t>
            </a:r>
            <a:r>
              <a:rPr lang="en-AU" sz="3200" i="1" dirty="0" err="1" smtClean="0"/>
              <a:t>Blindman</a:t>
            </a:r>
            <a:r>
              <a:rPr lang="en-AU" sz="3200" i="1" dirty="0" smtClean="0"/>
              <a:t> Healed”</a:t>
            </a:r>
            <a:endParaRPr lang="en-AU" sz="3200" i="1" dirty="0"/>
          </a:p>
        </p:txBody>
      </p:sp>
    </p:spTree>
    <p:extLst>
      <p:ext uri="{BB962C8B-B14F-4D97-AF65-F5344CB8AC3E}">
        <p14:creationId xmlns:p14="http://schemas.microsoft.com/office/powerpoint/2010/main" val="222818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36004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What do you Believe?</a:t>
            </a: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23080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14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 bwMode="auto">
          <a:xfrm>
            <a:off x="2267744" y="1633405"/>
            <a:ext cx="4263632" cy="303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53585"/>
            <a:ext cx="3024336" cy="235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93564"/>
            <a:ext cx="2016224" cy="183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41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V11, A </a:t>
            </a:r>
            <a:r>
              <a:rPr lang="en-AU" i="1" dirty="0" smtClean="0"/>
              <a:t>man they call Jesus?</a:t>
            </a:r>
            <a:endParaRPr lang="en-AU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64904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8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6872"/>
            <a:ext cx="3621475" cy="321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37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V17, A Prophet?</a:t>
            </a:r>
            <a:endParaRPr lang="en-AU" i="1" dirty="0"/>
          </a:p>
        </p:txBody>
      </p:sp>
      <p:pic>
        <p:nvPicPr>
          <p:cNvPr id="8194" name="Picture 2" descr="http://muslimvoices.org/wp-content/uploads/2009/11/0jesus_st-stev_2973536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56008"/>
            <a:ext cx="3810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6"/>
            <a:ext cx="5400600" cy="30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V 32-33, He must be from God?</a:t>
            </a:r>
            <a:endParaRPr lang="en-AU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48880"/>
            <a:ext cx="42862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 smtClean="0"/>
              <a:t>V 38, Lord!</a:t>
            </a:r>
            <a:endParaRPr lang="en-A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3083478" cy="400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54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 smtClean="0"/>
              <a:t>Blindman</a:t>
            </a:r>
            <a:r>
              <a:rPr lang="en-AU" b="1" dirty="0" smtClean="0"/>
              <a:t> Healed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i="1" dirty="0"/>
              <a:t>V11- A bloke called </a:t>
            </a:r>
            <a:r>
              <a:rPr lang="en-AU" i="1" dirty="0" smtClean="0"/>
              <a:t>Jesus?</a:t>
            </a:r>
            <a:endParaRPr lang="en-AU" i="1" dirty="0"/>
          </a:p>
          <a:p>
            <a:pPr marL="0" indent="0">
              <a:buNone/>
            </a:pPr>
            <a:r>
              <a:rPr lang="en-AU" i="1" dirty="0"/>
              <a:t>V17- A</a:t>
            </a:r>
            <a:r>
              <a:rPr lang="en-AU" i="1" dirty="0" smtClean="0"/>
              <a:t> Prophet?</a:t>
            </a:r>
            <a:endParaRPr lang="en-AU" i="1" dirty="0"/>
          </a:p>
          <a:p>
            <a:pPr marL="0" indent="0">
              <a:buNone/>
            </a:pPr>
            <a:r>
              <a:rPr lang="en-AU" i="1" dirty="0"/>
              <a:t>V32-33- He </a:t>
            </a:r>
            <a:r>
              <a:rPr lang="en-AU" i="1" dirty="0" smtClean="0"/>
              <a:t>must be from God?</a:t>
            </a:r>
            <a:endParaRPr lang="en-AU" i="1" dirty="0"/>
          </a:p>
          <a:p>
            <a:pPr marL="0" indent="0">
              <a:buNone/>
            </a:pPr>
            <a:r>
              <a:rPr lang="en-AU" i="1" dirty="0"/>
              <a:t>V35-36 Jesus challenges HIM, Do you believe in the son of </a:t>
            </a:r>
            <a:r>
              <a:rPr lang="en-AU" i="1" dirty="0" smtClean="0"/>
              <a:t>Man? </a:t>
            </a:r>
            <a:endParaRPr lang="en-AU" i="1" dirty="0"/>
          </a:p>
          <a:p>
            <a:pPr marL="0" indent="0">
              <a:buNone/>
            </a:pPr>
            <a:r>
              <a:rPr lang="en-AU" i="1" dirty="0"/>
              <a:t>V38- </a:t>
            </a:r>
            <a:r>
              <a:rPr lang="en-AU" i="1" dirty="0" smtClean="0"/>
              <a:t>LORD </a:t>
            </a:r>
            <a:r>
              <a:rPr lang="en-AU" i="1" dirty="0"/>
              <a:t>I </a:t>
            </a:r>
            <a:r>
              <a:rPr lang="en-AU" i="1" dirty="0" smtClean="0"/>
              <a:t>believe!</a:t>
            </a: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6218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92</Words>
  <Application>Microsoft Office PowerPoint</Application>
  <PresentationFormat>On-screen Show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John 9 Rod Thom</vt:lpstr>
      <vt:lpstr>Blindman Healed</vt:lpstr>
      <vt:lpstr>Blindman Healed</vt:lpstr>
      <vt:lpstr>Blindman Healed</vt:lpstr>
      <vt:lpstr>Blindman Healed</vt:lpstr>
      <vt:lpstr>Blindman Healed</vt:lpstr>
      <vt:lpstr>Blindman Healed</vt:lpstr>
      <vt:lpstr>Blindman Healed</vt:lpstr>
      <vt:lpstr>Blindman Healed</vt:lpstr>
      <vt:lpstr>Blindman Healed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Rod Thom</cp:lastModifiedBy>
  <cp:revision>69</cp:revision>
  <cp:lastPrinted>2013-07-20T23:33:39Z</cp:lastPrinted>
  <dcterms:created xsi:type="dcterms:W3CDTF">2013-02-27T02:36:32Z</dcterms:created>
  <dcterms:modified xsi:type="dcterms:W3CDTF">2013-07-20T23:41:03Z</dcterms:modified>
</cp:coreProperties>
</file>